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D883FF"/>
    <a:srgbClr val="FF8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1"/>
  </p:normalViewPr>
  <p:slideViewPr>
    <p:cSldViewPr snapToGrid="0" snapToObjects="1">
      <p:cViewPr varScale="1">
        <p:scale>
          <a:sx n="143" d="100"/>
          <a:sy n="143" d="100"/>
        </p:scale>
        <p:origin x="16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6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1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7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A3A9-5AC9-8D4C-B567-B2BE84639457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6A95-FC22-DB45-96BA-8556E678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7E4063-745F-DA44-A0F5-0CD4EDE1E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7554" y="-242046"/>
            <a:ext cx="7835154" cy="94787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6C0D7C-E686-EF4F-A0F3-1EF05E16CA8C}"/>
              </a:ext>
            </a:extLst>
          </p:cNvPr>
          <p:cNvSpPr txBox="1"/>
          <p:nvPr/>
        </p:nvSpPr>
        <p:spPr>
          <a:xfrm>
            <a:off x="1649505" y="3499188"/>
            <a:ext cx="3953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TYPE THE FAMILY’S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04EF2F-D799-B34A-882E-703C8469708D}"/>
              </a:ext>
            </a:extLst>
          </p:cNvPr>
          <p:cNvSpPr txBox="1"/>
          <p:nvPr/>
        </p:nvSpPr>
        <p:spPr>
          <a:xfrm>
            <a:off x="1694329" y="4357623"/>
            <a:ext cx="5163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TYPE THE TIME OF THEIR CALL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033247-032A-304C-989D-5631D5329002}"/>
              </a:ext>
            </a:extLst>
          </p:cNvPr>
          <p:cNvSpPr txBox="1"/>
          <p:nvPr/>
        </p:nvSpPr>
        <p:spPr>
          <a:xfrm>
            <a:off x="1855692" y="5242953"/>
            <a:ext cx="5163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COPY AND PASTE THE ZOOM LINK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A71912-F63E-6744-BE75-1815BF50984A}"/>
              </a:ext>
            </a:extLst>
          </p:cNvPr>
          <p:cNvSpPr txBox="1"/>
          <p:nvPr/>
        </p:nvSpPr>
        <p:spPr>
          <a:xfrm>
            <a:off x="0" y="8867001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©Kristine Nannini</a:t>
            </a:r>
          </a:p>
        </p:txBody>
      </p:sp>
    </p:spTree>
    <p:extLst>
      <p:ext uri="{BB962C8B-B14F-4D97-AF65-F5344CB8AC3E}">
        <p14:creationId xmlns:p14="http://schemas.microsoft.com/office/powerpoint/2010/main" val="229753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19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Kristine Nannini</cp:lastModifiedBy>
  <cp:revision>5</cp:revision>
  <dcterms:created xsi:type="dcterms:W3CDTF">2020-05-19T17:30:29Z</dcterms:created>
  <dcterms:modified xsi:type="dcterms:W3CDTF">2020-05-20T14:16:41Z</dcterms:modified>
</cp:coreProperties>
</file>