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8"/>
    <p:restoredTop sz="94728"/>
  </p:normalViewPr>
  <p:slideViewPr>
    <p:cSldViewPr snapToGrid="0" snapToObjects="1">
      <p:cViewPr>
        <p:scale>
          <a:sx n="111" d="100"/>
          <a:sy n="111" d="100"/>
        </p:scale>
        <p:origin x="2288" y="1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0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6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7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3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9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5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4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2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6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3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FC30-54CE-0247-BD72-DA85D292A81F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8F60-7AF0-0144-95C4-418F0D6C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00F774B-BF4A-5D49-9B14-0B439FD99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1805" y="-248473"/>
            <a:ext cx="11380988" cy="4150777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77ED9F44-0030-D540-94A6-D49D20A15106}"/>
              </a:ext>
            </a:extLst>
          </p:cNvPr>
          <p:cNvSpPr/>
          <p:nvPr/>
        </p:nvSpPr>
        <p:spPr>
          <a:xfrm>
            <a:off x="0" y="33453"/>
            <a:ext cx="9144000" cy="326730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EFF58B-57CE-504F-BBFC-90060C683CDB}"/>
              </a:ext>
            </a:extLst>
          </p:cNvPr>
          <p:cNvSpPr txBox="1"/>
          <p:nvPr/>
        </p:nvSpPr>
        <p:spPr>
          <a:xfrm>
            <a:off x="-20886" y="182286"/>
            <a:ext cx="909544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spc="-300" dirty="0">
                <a:ln w="25400">
                  <a:solidFill>
                    <a:schemeClr val="tx1"/>
                  </a:solidFill>
                </a:ln>
                <a:noFill/>
                <a:latin typeface="Century Gothic" panose="020B0502020202020204" pitchFamily="34" charset="0"/>
                <a:ea typeface="PBPumpkinSpiceEverything Medium" panose="02000203000000000000" pitchFamily="2" charset="0"/>
              </a:rPr>
              <a:t>KRISTINE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DFE531-D3AD-EE4B-94BD-3D38C61D0F41}"/>
              </a:ext>
            </a:extLst>
          </p:cNvPr>
          <p:cNvSpPr txBox="1"/>
          <p:nvPr/>
        </p:nvSpPr>
        <p:spPr>
          <a:xfrm>
            <a:off x="8012023" y="6649732"/>
            <a:ext cx="1302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©Kristine Nannini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FDBAC021-CB77-E441-9C1E-3283FC6D8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1805" y="3100499"/>
            <a:ext cx="11380988" cy="4150777"/>
          </a:xfrm>
          <a:prstGeom prst="rect">
            <a:avLst/>
          </a:prstGeom>
        </p:spPr>
      </p:pic>
      <p:sp>
        <p:nvSpPr>
          <p:cNvPr id="50" name="Frame 49">
            <a:extLst>
              <a:ext uri="{FF2B5EF4-FFF2-40B4-BE49-F238E27FC236}">
                <a16:creationId xmlns:a16="http://schemas.microsoft.com/office/drawing/2014/main" id="{CAD7ED0E-2521-7C42-9790-A711D1C3F38B}"/>
              </a:ext>
            </a:extLst>
          </p:cNvPr>
          <p:cNvSpPr/>
          <p:nvPr/>
        </p:nvSpPr>
        <p:spPr>
          <a:xfrm>
            <a:off x="0" y="3382425"/>
            <a:ext cx="9144000" cy="3267307"/>
          </a:xfrm>
          <a:prstGeom prst="frame">
            <a:avLst>
              <a:gd name="adj1" fmla="val 121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7AABC4-BB68-BD48-9AC8-3C5CBF78ECE3}"/>
              </a:ext>
            </a:extLst>
          </p:cNvPr>
          <p:cNvSpPr txBox="1"/>
          <p:nvPr/>
        </p:nvSpPr>
        <p:spPr>
          <a:xfrm>
            <a:off x="-20886" y="3531258"/>
            <a:ext cx="909544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spc="-300" dirty="0">
                <a:ln w="25400">
                  <a:solidFill>
                    <a:schemeClr val="tx1"/>
                  </a:solidFill>
                </a:ln>
                <a:noFill/>
                <a:latin typeface="Century Gothic" panose="020B0502020202020204" pitchFamily="34" charset="0"/>
                <a:ea typeface="PBPumpkinSpiceEverything Medium" panose="02000203000000000000" pitchFamily="2" charset="0"/>
              </a:rPr>
              <a:t>KRISTINE</a:t>
            </a:r>
          </a:p>
        </p:txBody>
      </p:sp>
    </p:spTree>
    <p:extLst>
      <p:ext uri="{BB962C8B-B14F-4D97-AF65-F5344CB8AC3E}">
        <p14:creationId xmlns:p14="http://schemas.microsoft.com/office/powerpoint/2010/main" val="352312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54FECAB9-7452-D746-BB50-33E898FF2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79679" y="-23150"/>
            <a:ext cx="10876013" cy="679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4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10254</TotalTime>
  <Words>5</Words>
  <Application>Microsoft Macintosh PowerPoint</Application>
  <PresentationFormat>Letter Paper (8.5x11 in)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PBPumpkinSpiceEverything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Kristine Nannini</cp:lastModifiedBy>
  <cp:revision>13</cp:revision>
  <dcterms:created xsi:type="dcterms:W3CDTF">2019-06-17T17:34:33Z</dcterms:created>
  <dcterms:modified xsi:type="dcterms:W3CDTF">2020-05-31T14:00:51Z</dcterms:modified>
</cp:coreProperties>
</file>