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9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7"/>
    <p:restoredTop sz="94700"/>
  </p:normalViewPr>
  <p:slideViewPr>
    <p:cSldViewPr snapToGrid="0" snapToObjects="1">
      <p:cViewPr varScale="1">
        <p:scale>
          <a:sx n="151" d="100"/>
          <a:sy n="151" d="100"/>
        </p:scale>
        <p:origin x="23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1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7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1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8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4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4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4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EE55-451C-2E47-A4F5-A84493DDA899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4015-F090-4F47-8D4B-7F1D2D4D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6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8A24A5-C8D1-2A4C-A9EF-E7A19FEFB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681" y="122609"/>
            <a:ext cx="6999087" cy="8677015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CDD41E93-CE07-0845-9E7C-878278D52153}"/>
              </a:ext>
            </a:extLst>
          </p:cNvPr>
          <p:cNvSpPr/>
          <p:nvPr/>
        </p:nvSpPr>
        <p:spPr>
          <a:xfrm>
            <a:off x="0" y="33453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B3DB6225-0373-EF43-8DDC-0EC748749C96}"/>
              </a:ext>
            </a:extLst>
          </p:cNvPr>
          <p:cNvSpPr/>
          <p:nvPr/>
        </p:nvSpPr>
        <p:spPr>
          <a:xfrm>
            <a:off x="0" y="1548987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66F10255-3D0F-9147-B3CB-2B2917A02436}"/>
              </a:ext>
            </a:extLst>
          </p:cNvPr>
          <p:cNvSpPr/>
          <p:nvPr/>
        </p:nvSpPr>
        <p:spPr>
          <a:xfrm>
            <a:off x="0" y="3072988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0E713E53-97F4-5C41-A812-B80BE88CBE3C}"/>
              </a:ext>
            </a:extLst>
          </p:cNvPr>
          <p:cNvSpPr/>
          <p:nvPr/>
        </p:nvSpPr>
        <p:spPr>
          <a:xfrm>
            <a:off x="0" y="4596989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3FEBC7F8-A876-8B4D-93AD-D0CD71C2B9B3}"/>
              </a:ext>
            </a:extLst>
          </p:cNvPr>
          <p:cNvSpPr/>
          <p:nvPr/>
        </p:nvSpPr>
        <p:spPr>
          <a:xfrm>
            <a:off x="0" y="6120990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D70BFE93-C03E-8944-92E9-0F2C272B33A6}"/>
              </a:ext>
            </a:extLst>
          </p:cNvPr>
          <p:cNvSpPr/>
          <p:nvPr/>
        </p:nvSpPr>
        <p:spPr>
          <a:xfrm>
            <a:off x="0" y="7653458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C00173E-57A0-2444-9E51-80D7FCAA625D}"/>
              </a:ext>
            </a:extLst>
          </p:cNvPr>
          <p:cNvSpPr/>
          <p:nvPr/>
        </p:nvSpPr>
        <p:spPr>
          <a:xfrm>
            <a:off x="3539067" y="33453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10ABAE0E-1C12-B044-9E40-8B39ABC3AD0F}"/>
              </a:ext>
            </a:extLst>
          </p:cNvPr>
          <p:cNvSpPr/>
          <p:nvPr/>
        </p:nvSpPr>
        <p:spPr>
          <a:xfrm>
            <a:off x="3539067" y="1548987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85331CB2-9637-B34B-9EA4-799D495F67AA}"/>
              </a:ext>
            </a:extLst>
          </p:cNvPr>
          <p:cNvSpPr/>
          <p:nvPr/>
        </p:nvSpPr>
        <p:spPr>
          <a:xfrm>
            <a:off x="3539067" y="3072988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80FBAF3F-C0FC-A449-8201-3299A4252E14}"/>
              </a:ext>
            </a:extLst>
          </p:cNvPr>
          <p:cNvSpPr/>
          <p:nvPr/>
        </p:nvSpPr>
        <p:spPr>
          <a:xfrm>
            <a:off x="3539067" y="4596989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28BD3326-1B8F-4343-8207-CE85E193E74E}"/>
              </a:ext>
            </a:extLst>
          </p:cNvPr>
          <p:cNvSpPr/>
          <p:nvPr/>
        </p:nvSpPr>
        <p:spPr>
          <a:xfrm>
            <a:off x="3539067" y="6120990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F29C3E0B-9CBF-5942-83F8-5E0E2AF16BD0}"/>
              </a:ext>
            </a:extLst>
          </p:cNvPr>
          <p:cNvSpPr/>
          <p:nvPr/>
        </p:nvSpPr>
        <p:spPr>
          <a:xfrm>
            <a:off x="3539067" y="7653458"/>
            <a:ext cx="3318933" cy="141434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A08D37-87BD-9347-B6B8-736B85888048}"/>
              </a:ext>
            </a:extLst>
          </p:cNvPr>
          <p:cNvSpPr txBox="1"/>
          <p:nvPr/>
        </p:nvSpPr>
        <p:spPr>
          <a:xfrm>
            <a:off x="25402" y="813808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60B247-B2ED-734C-AF59-6C30DD88B33D}"/>
              </a:ext>
            </a:extLst>
          </p:cNvPr>
          <p:cNvSpPr txBox="1"/>
          <p:nvPr/>
        </p:nvSpPr>
        <p:spPr>
          <a:xfrm>
            <a:off x="1794931" y="813363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FC34AB-C08F-AB49-A5D3-BC0321FA4F72}"/>
              </a:ext>
            </a:extLst>
          </p:cNvPr>
          <p:cNvSpPr txBox="1"/>
          <p:nvPr/>
        </p:nvSpPr>
        <p:spPr>
          <a:xfrm>
            <a:off x="817032" y="1143217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3177F06-8322-604D-BE3C-DE23FD9CE42B}"/>
              </a:ext>
            </a:extLst>
          </p:cNvPr>
          <p:cNvSpPr txBox="1"/>
          <p:nvPr/>
        </p:nvSpPr>
        <p:spPr>
          <a:xfrm>
            <a:off x="-8468" y="32153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BCB0B3-E003-E24D-B7ED-8E791ECF5B87}"/>
              </a:ext>
            </a:extLst>
          </p:cNvPr>
          <p:cNvSpPr txBox="1"/>
          <p:nvPr/>
        </p:nvSpPr>
        <p:spPr>
          <a:xfrm>
            <a:off x="3568295" y="813808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02D744-2FA3-394F-88E0-0370A7E2BF3E}"/>
              </a:ext>
            </a:extLst>
          </p:cNvPr>
          <p:cNvSpPr txBox="1"/>
          <p:nvPr/>
        </p:nvSpPr>
        <p:spPr>
          <a:xfrm>
            <a:off x="5337824" y="813363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051C48-5E92-AD47-A544-EA64346AE20C}"/>
              </a:ext>
            </a:extLst>
          </p:cNvPr>
          <p:cNvSpPr txBox="1"/>
          <p:nvPr/>
        </p:nvSpPr>
        <p:spPr>
          <a:xfrm>
            <a:off x="4359925" y="1143217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61A6D4E-B151-C24F-B4D2-B2A525B4ADF5}"/>
              </a:ext>
            </a:extLst>
          </p:cNvPr>
          <p:cNvSpPr txBox="1"/>
          <p:nvPr/>
        </p:nvSpPr>
        <p:spPr>
          <a:xfrm>
            <a:off x="3534425" y="32153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2BFF3C-81AB-574A-91E5-19444E0E5B5B}"/>
              </a:ext>
            </a:extLst>
          </p:cNvPr>
          <p:cNvSpPr txBox="1"/>
          <p:nvPr/>
        </p:nvSpPr>
        <p:spPr>
          <a:xfrm>
            <a:off x="45186" y="2329861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AC26D25-F383-DF4B-A89A-0F779CE06A0F}"/>
              </a:ext>
            </a:extLst>
          </p:cNvPr>
          <p:cNvSpPr txBox="1"/>
          <p:nvPr/>
        </p:nvSpPr>
        <p:spPr>
          <a:xfrm>
            <a:off x="1814715" y="2329416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B836EA8-FACC-FA48-837F-516D9724D1A3}"/>
              </a:ext>
            </a:extLst>
          </p:cNvPr>
          <p:cNvSpPr txBox="1"/>
          <p:nvPr/>
        </p:nvSpPr>
        <p:spPr>
          <a:xfrm>
            <a:off x="836816" y="2659270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2FD22E2-69A4-7845-886F-28827830D23A}"/>
              </a:ext>
            </a:extLst>
          </p:cNvPr>
          <p:cNvSpPr txBox="1"/>
          <p:nvPr/>
        </p:nvSpPr>
        <p:spPr>
          <a:xfrm>
            <a:off x="11316" y="1548206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5BA16E-04AC-884A-9BAA-686F767E7B4F}"/>
              </a:ext>
            </a:extLst>
          </p:cNvPr>
          <p:cNvSpPr txBox="1"/>
          <p:nvPr/>
        </p:nvSpPr>
        <p:spPr>
          <a:xfrm>
            <a:off x="3588079" y="2329861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3E82D5B-438E-3A46-9CBA-59FED3C5B247}"/>
              </a:ext>
            </a:extLst>
          </p:cNvPr>
          <p:cNvSpPr txBox="1"/>
          <p:nvPr/>
        </p:nvSpPr>
        <p:spPr>
          <a:xfrm>
            <a:off x="5357608" y="2329416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934AAF2-E38C-7E48-A736-1AF36687AA16}"/>
              </a:ext>
            </a:extLst>
          </p:cNvPr>
          <p:cNvSpPr txBox="1"/>
          <p:nvPr/>
        </p:nvSpPr>
        <p:spPr>
          <a:xfrm>
            <a:off x="4379709" y="2659270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3BEAEB-486F-E74C-8830-FC4F6208D3A5}"/>
              </a:ext>
            </a:extLst>
          </p:cNvPr>
          <p:cNvSpPr txBox="1"/>
          <p:nvPr/>
        </p:nvSpPr>
        <p:spPr>
          <a:xfrm>
            <a:off x="3554209" y="1548206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24049F-3BA2-194B-BE71-C3DBCBFBAE8F}"/>
              </a:ext>
            </a:extLst>
          </p:cNvPr>
          <p:cNvSpPr txBox="1"/>
          <p:nvPr/>
        </p:nvSpPr>
        <p:spPr>
          <a:xfrm>
            <a:off x="65296" y="3853910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D92581-354C-5743-B97D-7304A2D5083B}"/>
              </a:ext>
            </a:extLst>
          </p:cNvPr>
          <p:cNvSpPr txBox="1"/>
          <p:nvPr/>
        </p:nvSpPr>
        <p:spPr>
          <a:xfrm>
            <a:off x="1834825" y="3853465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411095E-C0EE-6544-9226-A6B686EA80BD}"/>
              </a:ext>
            </a:extLst>
          </p:cNvPr>
          <p:cNvSpPr txBox="1"/>
          <p:nvPr/>
        </p:nvSpPr>
        <p:spPr>
          <a:xfrm>
            <a:off x="856926" y="4183319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98958C-872E-634D-9F2C-98313E4E505C}"/>
              </a:ext>
            </a:extLst>
          </p:cNvPr>
          <p:cNvSpPr txBox="1"/>
          <p:nvPr/>
        </p:nvSpPr>
        <p:spPr>
          <a:xfrm>
            <a:off x="31426" y="3072255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5C9B5A3-57AF-634B-8BB2-8413A3300E1E}"/>
              </a:ext>
            </a:extLst>
          </p:cNvPr>
          <p:cNvSpPr txBox="1"/>
          <p:nvPr/>
        </p:nvSpPr>
        <p:spPr>
          <a:xfrm>
            <a:off x="3608189" y="3853910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7982F75-2B44-D64A-A29C-2701B4BDE9C6}"/>
              </a:ext>
            </a:extLst>
          </p:cNvPr>
          <p:cNvSpPr txBox="1"/>
          <p:nvPr/>
        </p:nvSpPr>
        <p:spPr>
          <a:xfrm>
            <a:off x="5377718" y="3853465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AD3EDBA-C022-9440-A178-7E9C59505912}"/>
              </a:ext>
            </a:extLst>
          </p:cNvPr>
          <p:cNvSpPr txBox="1"/>
          <p:nvPr/>
        </p:nvSpPr>
        <p:spPr>
          <a:xfrm>
            <a:off x="4399819" y="4183319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0AE287B-66EF-0542-AF20-BEE0D357A40F}"/>
              </a:ext>
            </a:extLst>
          </p:cNvPr>
          <p:cNvSpPr txBox="1"/>
          <p:nvPr/>
        </p:nvSpPr>
        <p:spPr>
          <a:xfrm>
            <a:off x="3574319" y="3072255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5A0ECC6-4881-0C44-848E-16B42779F314}"/>
              </a:ext>
            </a:extLst>
          </p:cNvPr>
          <p:cNvSpPr txBox="1"/>
          <p:nvPr/>
        </p:nvSpPr>
        <p:spPr>
          <a:xfrm>
            <a:off x="22876" y="5383921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4C5B9E9-B2D3-FA4E-9F26-AFD3EF1037E9}"/>
              </a:ext>
            </a:extLst>
          </p:cNvPr>
          <p:cNvSpPr txBox="1"/>
          <p:nvPr/>
        </p:nvSpPr>
        <p:spPr>
          <a:xfrm>
            <a:off x="1792405" y="5383476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DD0FD5C-991B-3C48-B731-9DC81CA88891}"/>
              </a:ext>
            </a:extLst>
          </p:cNvPr>
          <p:cNvSpPr txBox="1"/>
          <p:nvPr/>
        </p:nvSpPr>
        <p:spPr>
          <a:xfrm>
            <a:off x="814506" y="5713330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CDFD32F-B57F-8D43-974B-1C44142974BA}"/>
              </a:ext>
            </a:extLst>
          </p:cNvPr>
          <p:cNvSpPr txBox="1"/>
          <p:nvPr/>
        </p:nvSpPr>
        <p:spPr>
          <a:xfrm>
            <a:off x="-10994" y="4602266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F9EC448-31BE-7D4E-8584-086A061BA736}"/>
              </a:ext>
            </a:extLst>
          </p:cNvPr>
          <p:cNvSpPr txBox="1"/>
          <p:nvPr/>
        </p:nvSpPr>
        <p:spPr>
          <a:xfrm>
            <a:off x="3565769" y="5383921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9BA2643-A169-C043-800A-AB910EB1A93C}"/>
              </a:ext>
            </a:extLst>
          </p:cNvPr>
          <p:cNvSpPr txBox="1"/>
          <p:nvPr/>
        </p:nvSpPr>
        <p:spPr>
          <a:xfrm>
            <a:off x="5335298" y="5383476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10F4B35-6D12-1543-B4F9-2DE251F01213}"/>
              </a:ext>
            </a:extLst>
          </p:cNvPr>
          <p:cNvSpPr txBox="1"/>
          <p:nvPr/>
        </p:nvSpPr>
        <p:spPr>
          <a:xfrm>
            <a:off x="4357399" y="5713330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460CEF7-C43E-504F-A466-B3EAFFF19218}"/>
              </a:ext>
            </a:extLst>
          </p:cNvPr>
          <p:cNvSpPr txBox="1"/>
          <p:nvPr/>
        </p:nvSpPr>
        <p:spPr>
          <a:xfrm>
            <a:off x="3531899" y="4602266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B6AD6C2-181C-8848-AC0A-E2FCD1249676}"/>
              </a:ext>
            </a:extLst>
          </p:cNvPr>
          <p:cNvSpPr txBox="1"/>
          <p:nvPr/>
        </p:nvSpPr>
        <p:spPr>
          <a:xfrm>
            <a:off x="42660" y="6899974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0D9A58-EE2A-6945-A5E9-6FFD6F0AB992}"/>
              </a:ext>
            </a:extLst>
          </p:cNvPr>
          <p:cNvSpPr txBox="1"/>
          <p:nvPr/>
        </p:nvSpPr>
        <p:spPr>
          <a:xfrm>
            <a:off x="1812189" y="6899529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F492BA3-14B0-6242-9C90-4D70165A1C75}"/>
              </a:ext>
            </a:extLst>
          </p:cNvPr>
          <p:cNvSpPr txBox="1"/>
          <p:nvPr/>
        </p:nvSpPr>
        <p:spPr>
          <a:xfrm>
            <a:off x="834290" y="7229383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D68602F-03CF-F34A-B167-EA3969EFE443}"/>
              </a:ext>
            </a:extLst>
          </p:cNvPr>
          <p:cNvSpPr txBox="1"/>
          <p:nvPr/>
        </p:nvSpPr>
        <p:spPr>
          <a:xfrm>
            <a:off x="8790" y="6118319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C64F800-2667-F540-93CE-9A1229A95F7D}"/>
              </a:ext>
            </a:extLst>
          </p:cNvPr>
          <p:cNvSpPr txBox="1"/>
          <p:nvPr/>
        </p:nvSpPr>
        <p:spPr>
          <a:xfrm>
            <a:off x="3585553" y="6899974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FF8B678-6BBE-0C44-8A6A-E37E1672C9BD}"/>
              </a:ext>
            </a:extLst>
          </p:cNvPr>
          <p:cNvSpPr txBox="1"/>
          <p:nvPr/>
        </p:nvSpPr>
        <p:spPr>
          <a:xfrm>
            <a:off x="5355082" y="6899529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AA52644-28D8-504E-A7AC-34FEBE16A22A}"/>
              </a:ext>
            </a:extLst>
          </p:cNvPr>
          <p:cNvSpPr txBox="1"/>
          <p:nvPr/>
        </p:nvSpPr>
        <p:spPr>
          <a:xfrm>
            <a:off x="4377183" y="7229383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6BEC08C-D05D-C341-81CC-98D58F1D65D8}"/>
              </a:ext>
            </a:extLst>
          </p:cNvPr>
          <p:cNvSpPr txBox="1"/>
          <p:nvPr/>
        </p:nvSpPr>
        <p:spPr>
          <a:xfrm>
            <a:off x="3551683" y="6118319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8D10B36-BBA5-E14C-AF06-9521A1C109AC}"/>
              </a:ext>
            </a:extLst>
          </p:cNvPr>
          <p:cNvSpPr txBox="1"/>
          <p:nvPr/>
        </p:nvSpPr>
        <p:spPr>
          <a:xfrm>
            <a:off x="62770" y="8424023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265ACFA-3500-624A-9FF4-BCA9AF2230C4}"/>
              </a:ext>
            </a:extLst>
          </p:cNvPr>
          <p:cNvSpPr txBox="1"/>
          <p:nvPr/>
        </p:nvSpPr>
        <p:spPr>
          <a:xfrm>
            <a:off x="1832299" y="8423578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B77501A-8ABA-1A43-B2FE-D9E8D643939A}"/>
              </a:ext>
            </a:extLst>
          </p:cNvPr>
          <p:cNvSpPr txBox="1"/>
          <p:nvPr/>
        </p:nvSpPr>
        <p:spPr>
          <a:xfrm>
            <a:off x="854400" y="8753432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9F3B95A-0016-D549-9977-72C91BDD597C}"/>
              </a:ext>
            </a:extLst>
          </p:cNvPr>
          <p:cNvSpPr txBox="1"/>
          <p:nvPr/>
        </p:nvSpPr>
        <p:spPr>
          <a:xfrm>
            <a:off x="28900" y="7642368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09F5FFB-B5D4-3045-AAA7-D0F8BBB3517F}"/>
              </a:ext>
            </a:extLst>
          </p:cNvPr>
          <p:cNvSpPr txBox="1"/>
          <p:nvPr/>
        </p:nvSpPr>
        <p:spPr>
          <a:xfrm>
            <a:off x="3605663" y="8424023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1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6312FBA-0747-B441-BA94-6EE9E6705D93}"/>
              </a:ext>
            </a:extLst>
          </p:cNvPr>
          <p:cNvSpPr txBox="1"/>
          <p:nvPr/>
        </p:nvSpPr>
        <p:spPr>
          <a:xfrm>
            <a:off x="5375192" y="8423578"/>
            <a:ext cx="1701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CHOICE 2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B99D86D-8164-5E4D-8AF9-DA550F04FA0B}"/>
              </a:ext>
            </a:extLst>
          </p:cNvPr>
          <p:cNvSpPr txBox="1"/>
          <p:nvPr/>
        </p:nvSpPr>
        <p:spPr>
          <a:xfrm>
            <a:off x="4397293" y="8753432"/>
            <a:ext cx="201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500" dirty="0">
                <a:latin typeface="Century Gothic" panose="020B0502020202020204" pitchFamily="34" charset="0"/>
              </a:rPr>
              <a:t> COLD LUNCH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44A7E5A-02B5-BD44-8CDF-7FA8B32A2598}"/>
              </a:ext>
            </a:extLst>
          </p:cNvPr>
          <p:cNvSpPr txBox="1"/>
          <p:nvPr/>
        </p:nvSpPr>
        <p:spPr>
          <a:xfrm>
            <a:off x="3571793" y="7642368"/>
            <a:ext cx="312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NAME: 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5658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8921933-2C62-744E-9980-C2111B788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919699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6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144</Words>
  <Application>Microsoft Macintosh PowerPoint</Application>
  <PresentationFormat>Letter Paper (8.5x11 in)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Kristine Nannini</cp:lastModifiedBy>
  <cp:revision>4</cp:revision>
  <dcterms:created xsi:type="dcterms:W3CDTF">2019-07-30T13:52:13Z</dcterms:created>
  <dcterms:modified xsi:type="dcterms:W3CDTF">2020-05-31T13:51:50Z</dcterms:modified>
</cp:coreProperties>
</file>